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5760000" cy="3600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760000" cy="792000"/>
          </a:xfrm>
          <a:prstGeom prst="rect">
            <a:avLst/>
          </a:prstGeom>
          <a:solidFill>
            <a:srgbClr val="2C33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92000"/>
            <a:ext cx="5760000" cy="43200"/>
          </a:xfrm>
          <a:prstGeom prst="rect">
            <a:avLst/>
          </a:prstGeom>
          <a:solidFill>
            <a:srgbClr val="F2910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16000" y="151200"/>
            <a:ext cx="3780000" cy="503999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Lato"/>
              </a:rPr>
              <a:t>TESSERA ASSOCIATIVA</a:t>
            </a:r>
          </a:p>
          <a:p>
            <a:r>
              <a:rPr sz="900" b="0">
                <a:solidFill>
                  <a:srgbClr val="CFD3EA"/>
                </a:solidFill>
                <a:latin typeface="Montserrat"/>
              </a:rPr>
              <a:t>La Tua Associazione APS 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8000" y="162000"/>
            <a:ext cx="936000" cy="468000"/>
          </a:xfrm>
          <a:prstGeom prst="rect">
            <a:avLst/>
          </a:prstGeom>
          <a:solidFill>
            <a:srgbClr val="FFFFFF"/>
          </a:solidFill>
          <a:ln>
            <a:solidFill>
              <a:srgbClr val="C9CD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0">
                <a:solidFill>
                  <a:srgbClr val="5D5F5F"/>
                </a:solidFill>
                <a:latin typeface="Montserrat"/>
              </a:rPr>
              <a:t>[ logo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" y="972000"/>
            <a:ext cx="3744000" cy="360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700" b="1">
                <a:solidFill>
                  <a:srgbClr val="2C3385"/>
                </a:solidFill>
                <a:latin typeface="Lato"/>
              </a:rPr>
              <a:t>{{NOME}} {{COGNOME}}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000" y="1386000"/>
            <a:ext cx="3744000" cy="21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29104"/>
                </a:solidFill>
                <a:latin typeface="Montserrat"/>
              </a:rPr>
              <a:t>{{TIPO}}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6000" y="1692000"/>
            <a:ext cx="3744000" cy="22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5D5F5F"/>
                </a:solidFill>
                <a:latin typeface="Montserrat"/>
              </a:rPr>
              <a:t>Codice fiscale: </a:t>
            </a:r>
            <a:r>
              <a:rPr sz="900" b="1">
                <a:solidFill>
                  <a:srgbClr val="1A1A1A"/>
                </a:solidFill>
                <a:latin typeface="Montserrat"/>
              </a:rPr>
              <a:t>{{CODICE_FISCALE}}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000" y="1951200"/>
            <a:ext cx="3744000" cy="22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5D5F5F"/>
                </a:solidFill>
                <a:latin typeface="Montserrat"/>
              </a:rPr>
              <a:t>Data di nascita: </a:t>
            </a:r>
            <a:r>
              <a:rPr sz="900" b="1">
                <a:solidFill>
                  <a:srgbClr val="1A1A1A"/>
                </a:solidFill>
                <a:latin typeface="Montserrat"/>
              </a:rPr>
              <a:t>{{DATA_NASCITA}}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6000" y="2210400"/>
            <a:ext cx="3744000" cy="22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5D5F5F"/>
                </a:solidFill>
                <a:latin typeface="Montserrat"/>
              </a:rPr>
              <a:t>N. pratica: </a:t>
            </a:r>
            <a:r>
              <a:rPr sz="900" b="1">
                <a:solidFill>
                  <a:srgbClr val="1A1A1A"/>
                </a:solidFill>
                <a:latin typeface="Montserrat"/>
              </a:rPr>
              <a:t>{{ID_PRATICA}}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6000" y="2469600"/>
            <a:ext cx="3744000" cy="22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5D5F5F"/>
                </a:solidFill>
                <a:latin typeface="Montserrat"/>
              </a:rPr>
              <a:t>Valida dal </a:t>
            </a:r>
            <a:r>
              <a:rPr sz="900" b="1">
                <a:solidFill>
                  <a:srgbClr val="1A1A1A"/>
                </a:solidFill>
                <a:latin typeface="Montserrat"/>
              </a:rPr>
              <a:t>{{DATA_AMMISSIONE}}</a:t>
            </a:r>
            <a:r>
              <a:rPr sz="900" b="0">
                <a:solidFill>
                  <a:srgbClr val="5D5F5F"/>
                </a:solidFill>
                <a:latin typeface="Montserrat"/>
              </a:rPr>
              <a:t> al </a:t>
            </a:r>
            <a:r>
              <a:rPr sz="900" b="1">
                <a:solidFill>
                  <a:srgbClr val="1A1A1A"/>
                </a:solidFill>
                <a:latin typeface="Montserrat"/>
              </a:rPr>
              <a:t>{{DATA_SCADENZA}}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48000" y="1152000"/>
            <a:ext cx="1260000" cy="1260000"/>
          </a:xfrm>
          <a:prstGeom prst="rect">
            <a:avLst/>
          </a:prstGeom>
          <a:solidFill>
            <a:srgbClr val="F6F6F9"/>
          </a:solidFill>
          <a:ln>
            <a:solidFill>
              <a:srgbClr val="C9CD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0">
                <a:solidFill>
                  <a:srgbClr val="5D5F5F"/>
                </a:solidFill>
                <a:latin typeface="Montserrat"/>
              </a:rPr>
              <a:t>[ QR 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